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71" r:id="rId5"/>
    <p:sldId id="267" r:id="rId6"/>
    <p:sldId id="268" r:id="rId7"/>
    <p:sldId id="272" r:id="rId8"/>
    <p:sldId id="270" r:id="rId9"/>
    <p:sldId id="269" r:id="rId10"/>
    <p:sldId id="273" r:id="rId11"/>
    <p:sldId id="261" r:id="rId12"/>
    <p:sldId id="260" r:id="rId13"/>
    <p:sldId id="274" r:id="rId14"/>
    <p:sldId id="266" r:id="rId15"/>
    <p:sldId id="265" r:id="rId16"/>
    <p:sldId id="275" r:id="rId17"/>
    <p:sldId id="257" r:id="rId18"/>
    <p:sldId id="259" r:id="rId19"/>
    <p:sldId id="258" r:id="rId20"/>
    <p:sldId id="276" r:id="rId21"/>
    <p:sldId id="262" r:id="rId22"/>
    <p:sldId id="263" r:id="rId23"/>
    <p:sldId id="264" r:id="rId24"/>
  </p:sldIdLst>
  <p:sldSz cx="12192000" cy="6858000"/>
  <p:notesSz cx="6858000" cy="9144000"/>
  <p:photoAlbum showCaptions="1" layout="1pic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8DA5CD-9F3F-410C-8803-92B508CBCAC5}" v="6" dt="2024-03-16T08:31:05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03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36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Meyer" userId="57062894-a87b-4ee8-82a5-98341df2c485" providerId="ADAL" clId="{F48DA5CD-9F3F-410C-8803-92B508CBCAC5}"/>
    <pc:docChg chg="modSld">
      <pc:chgData name="Robert Meyer" userId="57062894-a87b-4ee8-82a5-98341df2c485" providerId="ADAL" clId="{F48DA5CD-9F3F-410C-8803-92B508CBCAC5}" dt="2024-03-19T08:26:45.808" v="7" actId="20577"/>
      <pc:docMkLst>
        <pc:docMk/>
      </pc:docMkLst>
      <pc:sldChg chg="modSp mod modTransition">
        <pc:chgData name="Robert Meyer" userId="57062894-a87b-4ee8-82a5-98341df2c485" providerId="ADAL" clId="{F48DA5CD-9F3F-410C-8803-92B508CBCAC5}" dt="2024-03-19T08:26:45.808" v="7" actId="20577"/>
        <pc:sldMkLst>
          <pc:docMk/>
          <pc:sldMk cId="4043748851" sldId="256"/>
        </pc:sldMkLst>
        <pc:spChg chg="mod">
          <ac:chgData name="Robert Meyer" userId="57062894-a87b-4ee8-82a5-98341df2c485" providerId="ADAL" clId="{F48DA5CD-9F3F-410C-8803-92B508CBCAC5}" dt="2024-03-19T08:26:45.808" v="7" actId="20577"/>
          <ac:spMkLst>
            <pc:docMk/>
            <pc:sldMk cId="4043748851" sldId="256"/>
            <ac:spMk id="2" creationId="{5F00FD9A-5A9D-F8E2-ED51-4E7A033ECE2F}"/>
          </ac:spMkLst>
        </pc:spChg>
      </pc:sldChg>
      <pc:sldChg chg="modTransition">
        <pc:chgData name="Robert Meyer" userId="57062894-a87b-4ee8-82a5-98341df2c485" providerId="ADAL" clId="{F48DA5CD-9F3F-410C-8803-92B508CBCAC5}" dt="2024-03-16T08:31:05.329" v="3"/>
        <pc:sldMkLst>
          <pc:docMk/>
          <pc:sldMk cId="605595305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CF9B2-AA6C-7FDC-801F-8CB3A7418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335CBE-0C43-53A9-B46A-2E833874A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EA0E78-AA17-A911-CAD3-760FC9BA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D93B61-3F90-F08D-78CB-9609E0D50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7B29F4-1F4E-48F4-7CEE-590BC1246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845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7FDD51-19F9-564C-A258-1A6193DD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6FA739-BD8A-B941-E860-1A98676F2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6FE75D-B9BA-C863-DF32-9FC3BC98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3C7319-29A6-8451-A3FB-CE13EE77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D11807-51FF-24C5-E314-B7240A64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749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56077F-E8C9-612B-2408-CDD44331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E60E32-12C5-FF79-04FB-8F7E6891E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FA1DF8-3745-1764-FF1A-7816CFA5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CB353E-5E74-8B8E-9E64-16568F12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6D3916-4425-BB26-C678-DFFAD48E4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317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D402A-75D8-C2FF-8134-E9CBBF1CF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CDC008-94C7-3522-6112-2DD5A7177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E47F06-D4B6-4B43-A344-6876B1187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7FD17D-1CE0-8312-04AD-473EBE1B6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588A70-7A19-519C-2731-55C0FD36F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2AF37E0-5B33-9E9F-595A-92110489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181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E7D5D2-5A9A-495A-2D67-4202495A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E980E1-786F-1074-27AD-AA74F99D2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469598C-C521-6933-6F73-821AB0FB6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5DAF5E-365A-7BFA-FA89-86E434C3B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4A0E1D-0429-6AC4-A575-C0A0DE565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5E855C5-CB32-3351-1D9B-95F2A140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2F3905C-80BE-BCD6-6B9F-C09A7712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9F31D2-7434-292D-47C7-9D994F5F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510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B12E47-4508-847B-F493-E4661631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10DFACA-7AB9-9FAF-977F-B341F431F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319EFB-4E51-AD53-56FA-93940854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F856C4-FF5B-EC5C-1C71-ED3F4C1F6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16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3540368-9468-CEF7-88FD-4E5CAE000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71EDF72-9141-548A-F51B-5E13A4B4A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D3C9C9-5076-7C93-63B2-7EABF64E8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284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1D942-DC32-B448-F2D2-50E5E2FF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FB81BE-AB45-21E5-E12A-A48068D05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DFFC35-5C0C-C528-6442-2125ACE9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4F2B61-6382-3C1F-2828-56C937E1F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933D84-2C8F-C48C-F8A1-A4DFDFA9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223EE9C-55AF-4E1C-BC8E-48D2A7389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15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A622B-2978-7DF6-4AAE-2508572EA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6EE762C-9B7E-9225-5BB0-30D6ED07CD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6DDE6E-4485-7419-8B19-A4862D062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C0703F-2140-3C69-539A-7A787DAF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088CCC-B79B-D9FC-ACF3-63925BFDB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F332701-DDF1-845F-FEEE-3D8FDF4B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683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B6270-F7F3-C0F1-6157-FBE946A4D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4A2F9E-3741-C0BD-FF6E-750990C0B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430683-439A-6805-421B-334B5AD6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CAEF7D-380F-C5DB-879C-BC099584E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267292-2AF5-8F22-FBA5-871C21E7B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60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16FD079-D47A-AC59-961C-82DCA88EF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81A6744-F67B-D9CD-98A6-B7DA000BE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D96A5C-B592-3861-6663-094994C93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B4EC25-B465-FDB9-102A-EF38EADF6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56EF5A-C83C-2E64-B002-2D4A4D88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294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EBE3DD4-62D1-DBE7-0182-E7B779F31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C2E0D0-BFBE-0AD5-1D05-00231DB27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6FB66E-CEAD-4A61-D97F-BCBC3E687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8445E-3D8C-40AE-A429-5ACFFA018582}" type="datetimeFigureOut">
              <a:rPr lang="de-DE" smtClean="0"/>
              <a:t>19.03.2024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96D7C66-429F-A226-30AA-5F9748747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765D15-4F5E-DF1D-995B-29802FBA3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675B57-F831-4E5E-B317-82D54DB46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29084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0FD9A-5A9D-F8E2-ED51-4E7A033ECE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Neuseeland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46853E-3369-ECCA-77CE-3A68645162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von Peter Kynast</a:t>
            </a:r>
          </a:p>
        </p:txBody>
      </p:sp>
    </p:spTree>
    <p:extLst>
      <p:ext uri="{BB962C8B-B14F-4D97-AF65-F5344CB8AC3E}">
        <p14:creationId xmlns:p14="http://schemas.microsoft.com/office/powerpoint/2010/main" val="4043748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91661-9D95-4692-BB47-28AFEAC23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686" y="2766218"/>
            <a:ext cx="3334657" cy="1325563"/>
          </a:xfrm>
        </p:spPr>
        <p:txBody>
          <a:bodyPr/>
          <a:lstStyle/>
          <a:p>
            <a:r>
              <a:rPr lang="de-DE" dirty="0" err="1"/>
              <a:t>Rotorua</a:t>
            </a:r>
            <a:endParaRPr lang="de-DE" dirty="0"/>
          </a:p>
        </p:txBody>
      </p:sp>
      <p:pic>
        <p:nvPicPr>
          <p:cNvPr id="10" name="Grafik 9" descr="Ein Bild, das Karte, Text, Atlas enthält.">
            <a:extLst>
              <a:ext uri="{FF2B5EF4-FFF2-40B4-BE49-F238E27FC236}">
                <a16:creationId xmlns:a16="http://schemas.microsoft.com/office/drawing/2014/main" id="{280D6513-7F40-B24E-BA31-D32D17C7B7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ACBDC"/>
              </a:clrFrom>
              <a:clrTo>
                <a:srgbClr val="7AC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72" y="165148"/>
            <a:ext cx="6053400" cy="6527702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3C0A0159-A226-75EF-E50F-4A1A4593392F}"/>
              </a:ext>
            </a:extLst>
          </p:cNvPr>
          <p:cNvCxnSpPr/>
          <p:nvPr/>
        </p:nvCxnSpPr>
        <p:spPr>
          <a:xfrm>
            <a:off x="9572171" y="957944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59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5B6F84B-436A-8F6E-5A69-F988FB82318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Rotorua - Wai-O-Tapu - Champagne Pool 1 - S0582">
              <a:extLst>
                <a:ext uri="{FF2B5EF4-FFF2-40B4-BE49-F238E27FC236}">
                  <a16:creationId xmlns:a16="http://schemas.microsoft.com/office/drawing/2014/main" id="{5F175083-3072-6820-30DD-D24941D49CA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907E3D8D-3E49-5AAD-369B-5369ADEEB5D8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t-BR" sz="2400" dirty="0"/>
                <a:t>Rotorua - Wai-O-Tapu - Champagne Pool 1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096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256DC34-E6B3-10B3-5D5A-B72C6AFEB76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Rotorua - Wai-O-Tapu - Champagne Pool 2 - S0582">
              <a:extLst>
                <a:ext uri="{FF2B5EF4-FFF2-40B4-BE49-F238E27FC236}">
                  <a16:creationId xmlns:a16="http://schemas.microsoft.com/office/drawing/2014/main" id="{034AB309-C5DC-CC46-DF83-4A08962F4ED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68031E0-A186-22C1-91A0-52818918D450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t-BR" sz="2400" dirty="0"/>
                <a:t>Rotorua - Wai-O-Tapu - Champagne Pool 2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113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50A30-726F-0F75-11A1-F85AE714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8B969-62FC-4ADD-E5BC-CC68E25DD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686" y="2766218"/>
            <a:ext cx="3334657" cy="1325563"/>
          </a:xfrm>
        </p:spPr>
        <p:txBody>
          <a:bodyPr/>
          <a:lstStyle/>
          <a:p>
            <a:r>
              <a:rPr lang="de-DE" dirty="0"/>
              <a:t>Tongariro</a:t>
            </a:r>
          </a:p>
        </p:txBody>
      </p:sp>
      <p:pic>
        <p:nvPicPr>
          <p:cNvPr id="10" name="Grafik 9" descr="Ein Bild, das Karte, Text, Atlas enthält.">
            <a:extLst>
              <a:ext uri="{FF2B5EF4-FFF2-40B4-BE49-F238E27FC236}">
                <a16:creationId xmlns:a16="http://schemas.microsoft.com/office/drawing/2014/main" id="{77D27CC2-E589-F000-4535-8D28F2B39F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ACBDC"/>
              </a:clrFrom>
              <a:clrTo>
                <a:srgbClr val="7AC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72" y="165148"/>
            <a:ext cx="6053400" cy="6527702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2421DDC-F725-22EE-90FF-86F8F38C1D84}"/>
              </a:ext>
            </a:extLst>
          </p:cNvPr>
          <p:cNvCxnSpPr/>
          <p:nvPr/>
        </p:nvCxnSpPr>
        <p:spPr>
          <a:xfrm>
            <a:off x="9405257" y="1357087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86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237332F-816A-E05F-A170-6D739BF8EDF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Tongariro - Mount Ngauruhoe - S0582">
              <a:extLst>
                <a:ext uri="{FF2B5EF4-FFF2-40B4-BE49-F238E27FC236}">
                  <a16:creationId xmlns:a16="http://schemas.microsoft.com/office/drawing/2014/main" id="{69AAF3DC-3102-00EF-6D09-D93D289B14A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8548BF2-0F68-41C3-23BD-5FABC038BFBA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e-DE" sz="2400" dirty="0"/>
                <a:t>Tongariro - Mount </a:t>
              </a:r>
              <a:r>
                <a:rPr lang="de-DE" sz="2400" dirty="0" err="1"/>
                <a:t>Ngauruhoe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33192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D39D003-95E2-4237-AAF1-2E71C773F24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Tongariro - Blick vom Roten Krater - S0582">
              <a:extLst>
                <a:ext uri="{FF2B5EF4-FFF2-40B4-BE49-F238E27FC236}">
                  <a16:creationId xmlns:a16="http://schemas.microsoft.com/office/drawing/2014/main" id="{3FCC9509-BD61-DD7A-809F-24D755B2A43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412087CD-9A2D-DB1E-4822-8636A6CCC6E4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e-DE" sz="2400" dirty="0"/>
                <a:t>Tongariro - Blick vom Roten Krater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428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F65B1-A1A2-EF91-3249-66BB29466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42D7DB-7881-3987-C922-E553E9B6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686" y="2766218"/>
            <a:ext cx="3334657" cy="1325563"/>
          </a:xfrm>
        </p:spPr>
        <p:txBody>
          <a:bodyPr/>
          <a:lstStyle/>
          <a:p>
            <a:r>
              <a:rPr lang="de-DE" dirty="0" err="1"/>
              <a:t>Coromandel</a:t>
            </a:r>
            <a:endParaRPr lang="de-DE" dirty="0"/>
          </a:p>
        </p:txBody>
      </p:sp>
      <p:pic>
        <p:nvPicPr>
          <p:cNvPr id="10" name="Grafik 9" descr="Ein Bild, das Karte, Text, Atlas enthält.">
            <a:extLst>
              <a:ext uri="{FF2B5EF4-FFF2-40B4-BE49-F238E27FC236}">
                <a16:creationId xmlns:a16="http://schemas.microsoft.com/office/drawing/2014/main" id="{9A68BAA6-277F-8AE6-8CE2-563EB815CF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ACBDC"/>
              </a:clrFrom>
              <a:clrTo>
                <a:srgbClr val="7AC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72" y="165148"/>
            <a:ext cx="6053400" cy="6527702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593D4EFD-A538-CEAE-ED9E-67A8D5EB7546}"/>
              </a:ext>
            </a:extLst>
          </p:cNvPr>
          <p:cNvCxnSpPr/>
          <p:nvPr/>
        </p:nvCxnSpPr>
        <p:spPr>
          <a:xfrm>
            <a:off x="9245599" y="290287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0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F19258E0-A926-0A57-4FD7-41F73CB3E84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Coromandel - Hahei - Stingray Beach - S0582">
              <a:extLst>
                <a:ext uri="{FF2B5EF4-FFF2-40B4-BE49-F238E27FC236}">
                  <a16:creationId xmlns:a16="http://schemas.microsoft.com/office/drawing/2014/main" id="{5B2BD620-FC94-434C-8D96-BC4B0B00EE6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4DB8C298-2CE7-EA9D-E9E1-9178DE50E461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Coromandel - </a:t>
              </a:r>
              <a:r>
                <a:rPr lang="en-US" sz="2400" dirty="0" err="1"/>
                <a:t>Hahei</a:t>
              </a:r>
              <a:r>
                <a:rPr lang="en-US" sz="2400" dirty="0"/>
                <a:t> - Stingray Beach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120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223432C-D983-66B9-8A91-540EA2BE23E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Coromandel - Hahei - Cathedral Cove + Te Hoho Rock - S0582">
              <a:extLst>
                <a:ext uri="{FF2B5EF4-FFF2-40B4-BE49-F238E27FC236}">
                  <a16:creationId xmlns:a16="http://schemas.microsoft.com/office/drawing/2014/main" id="{B158927D-A6F3-63BD-AB60-837BE6A1E32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BCF45852-A289-CEF3-4999-E2CB0BE25FB9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Coromandel - </a:t>
              </a:r>
              <a:r>
                <a:rPr lang="en-US" sz="2400" dirty="0" err="1"/>
                <a:t>Hahei</a:t>
              </a:r>
              <a:r>
                <a:rPr lang="en-US" sz="2400" dirty="0"/>
                <a:t> - Cathedral Cove + </a:t>
              </a:r>
              <a:r>
                <a:rPr lang="en-US" sz="2400" dirty="0" err="1"/>
                <a:t>Te</a:t>
              </a:r>
              <a:r>
                <a:rPr lang="en-US" sz="2400" dirty="0"/>
                <a:t> </a:t>
              </a:r>
              <a:r>
                <a:rPr lang="en-US" sz="2400" dirty="0" err="1"/>
                <a:t>Hoho</a:t>
              </a:r>
              <a:r>
                <a:rPr lang="en-US" sz="2400" dirty="0"/>
                <a:t> Rock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98249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C46FF-ADC5-0D6D-A3EC-B87F912BD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D5D10B-3540-F43B-6E33-25EA1748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686" y="2766218"/>
            <a:ext cx="3334657" cy="1325563"/>
          </a:xfrm>
        </p:spPr>
        <p:txBody>
          <a:bodyPr>
            <a:normAutofit/>
          </a:bodyPr>
          <a:lstStyle/>
          <a:p>
            <a:r>
              <a:rPr lang="de-DE" dirty="0"/>
              <a:t>Marlborough Sounds</a:t>
            </a:r>
          </a:p>
        </p:txBody>
      </p:sp>
      <p:pic>
        <p:nvPicPr>
          <p:cNvPr id="10" name="Grafik 9" descr="Ein Bild, das Karte, Text, Atlas enthält.">
            <a:extLst>
              <a:ext uri="{FF2B5EF4-FFF2-40B4-BE49-F238E27FC236}">
                <a16:creationId xmlns:a16="http://schemas.microsoft.com/office/drawing/2014/main" id="{C2127B77-B2FE-B2EB-A019-3506EF8CFA6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ACBDC"/>
              </a:clrFrom>
              <a:clrTo>
                <a:srgbClr val="7AC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72" y="165148"/>
            <a:ext cx="6053400" cy="6527702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C3D39ADA-A781-43F8-874D-E89161BDEF34}"/>
              </a:ext>
            </a:extLst>
          </p:cNvPr>
          <p:cNvCxnSpPr/>
          <p:nvPr/>
        </p:nvCxnSpPr>
        <p:spPr>
          <a:xfrm>
            <a:off x="8606971" y="2445658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92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A2ABC99-9BAA-52CC-0AA0-62E4125B651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Marlborough Sounds - Rai Valley - S0582">
              <a:extLst>
                <a:ext uri="{FF2B5EF4-FFF2-40B4-BE49-F238E27FC236}">
                  <a16:creationId xmlns:a16="http://schemas.microsoft.com/office/drawing/2014/main" id="{3C4596F2-36A7-D7B2-79A6-CCC72BD37E7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ED59D2D0-C812-FD2F-0AD9-B71F65AC1D61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Marlborough Sounds - Rai Valley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632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3201C4B-6CFC-DA9B-180C-C635DDCAD5C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Marlborough Sounds - Okiwi Bay - S0582">
              <a:extLst>
                <a:ext uri="{FF2B5EF4-FFF2-40B4-BE49-F238E27FC236}">
                  <a16:creationId xmlns:a16="http://schemas.microsoft.com/office/drawing/2014/main" id="{6C213013-9902-CCC6-50C5-1A1FE9AEE3A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63834EC1-5427-263B-C852-B0B566774A4E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Marlborough Sounds - </a:t>
              </a:r>
              <a:r>
                <a:rPr lang="en-US" sz="2400" dirty="0" err="1"/>
                <a:t>Okiwi</a:t>
              </a:r>
              <a:r>
                <a:rPr lang="en-US" sz="2400" dirty="0"/>
                <a:t> Bay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8328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1B2E-9249-49D8-FFD3-88CC3801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7324BE-50F7-2146-8D77-F564D048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686" y="2766218"/>
            <a:ext cx="3334657" cy="1325563"/>
          </a:xfrm>
        </p:spPr>
        <p:txBody>
          <a:bodyPr/>
          <a:lstStyle/>
          <a:p>
            <a:r>
              <a:rPr lang="de-DE" dirty="0"/>
              <a:t>Nationalpark Abel Tasman</a:t>
            </a:r>
          </a:p>
        </p:txBody>
      </p:sp>
      <p:pic>
        <p:nvPicPr>
          <p:cNvPr id="10" name="Grafik 9" descr="Ein Bild, das Karte, Text, Atlas enthält.">
            <a:extLst>
              <a:ext uri="{FF2B5EF4-FFF2-40B4-BE49-F238E27FC236}">
                <a16:creationId xmlns:a16="http://schemas.microsoft.com/office/drawing/2014/main" id="{2427F4A4-FA17-07B9-64AB-D1C2331F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ACBDC"/>
              </a:clrFrom>
              <a:clrTo>
                <a:srgbClr val="7AC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72" y="165148"/>
            <a:ext cx="6053400" cy="6527702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7CFD4E5-07C7-993F-1557-B4C1D9965DC4}"/>
              </a:ext>
            </a:extLst>
          </p:cNvPr>
          <p:cNvCxnSpPr/>
          <p:nvPr/>
        </p:nvCxnSpPr>
        <p:spPr>
          <a:xfrm>
            <a:off x="8316686" y="2278744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54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12861CD-B172-0ACC-FE98-C8B0DB0F52E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Abel Tasman Nationalpark - Kaiteriteri - S0582">
              <a:extLst>
                <a:ext uri="{FF2B5EF4-FFF2-40B4-BE49-F238E27FC236}">
                  <a16:creationId xmlns:a16="http://schemas.microsoft.com/office/drawing/2014/main" id="{48A27C90-EAE3-8861-6BD9-95A7692F5B6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C33F3E00-79B0-B470-2195-8977B245FBF0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sv-SE" sz="2400" dirty="0"/>
                <a:t>Abel Tasman Nationalpark - Kaiteriteri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4447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9E35785F-5699-9FBA-B750-218BB4BFE62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Abel Tasman Nationalpark - Split Apple Rock - S0582">
              <a:extLst>
                <a:ext uri="{FF2B5EF4-FFF2-40B4-BE49-F238E27FC236}">
                  <a16:creationId xmlns:a16="http://schemas.microsoft.com/office/drawing/2014/main" id="{3B190875-477F-30FE-89B3-3E00FECDC43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591ACA3-F896-B6D2-6DE3-753330402999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Abel Tasman </a:t>
              </a:r>
              <a:r>
                <a:rPr lang="en-US" sz="2400" dirty="0" err="1"/>
                <a:t>Nationalpark</a:t>
              </a:r>
              <a:r>
                <a:rPr lang="en-US" sz="2400" dirty="0"/>
                <a:t> - Split Apple Rock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6264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5830A2E-3C74-4718-C48F-34EF7B993C0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Abel Tasman Nationalpark - Pinnacle Island - S0582">
              <a:extLst>
                <a:ext uri="{FF2B5EF4-FFF2-40B4-BE49-F238E27FC236}">
                  <a16:creationId xmlns:a16="http://schemas.microsoft.com/office/drawing/2014/main" id="{FE1B1A69-7E4F-AC2B-3006-0931B1EA683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1C06643C-CB0B-2D75-D404-CE0C1B0209FF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e-DE" sz="2400" dirty="0"/>
                <a:t>Abel Tasman Nationalpark - Pinnacle Island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5278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88747-4598-883D-F0CE-C9A685E00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1C5300-C393-92BB-986F-862AF262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686" y="2766218"/>
            <a:ext cx="3334657" cy="1325563"/>
          </a:xfrm>
        </p:spPr>
        <p:txBody>
          <a:bodyPr/>
          <a:lstStyle/>
          <a:p>
            <a:r>
              <a:rPr lang="de-DE" dirty="0" err="1"/>
              <a:t>Farewill</a:t>
            </a:r>
            <a:r>
              <a:rPr lang="de-DE" dirty="0"/>
              <a:t> </a:t>
            </a:r>
            <a:r>
              <a:rPr lang="de-DE"/>
              <a:t>Spit</a:t>
            </a:r>
            <a:endParaRPr lang="de-DE" dirty="0"/>
          </a:p>
        </p:txBody>
      </p:sp>
      <p:pic>
        <p:nvPicPr>
          <p:cNvPr id="10" name="Grafik 9" descr="Ein Bild, das Karte, Text, Atlas enthält.">
            <a:extLst>
              <a:ext uri="{FF2B5EF4-FFF2-40B4-BE49-F238E27FC236}">
                <a16:creationId xmlns:a16="http://schemas.microsoft.com/office/drawing/2014/main" id="{58989049-6559-AEDB-301B-AD36F19ACE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ACBDC"/>
              </a:clrFrom>
              <a:clrTo>
                <a:srgbClr val="7AC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72" y="165148"/>
            <a:ext cx="6053400" cy="6527702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A9577791-2421-6E0A-9D09-A256DC63C3A3}"/>
              </a:ext>
            </a:extLst>
          </p:cNvPr>
          <p:cNvCxnSpPr/>
          <p:nvPr/>
        </p:nvCxnSpPr>
        <p:spPr>
          <a:xfrm>
            <a:off x="8200571" y="2104573"/>
            <a:ext cx="0" cy="108000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95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3D2B6A6-4B0D-539A-89B6-63D84D5A096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Farewell Spit - Cape Farewell - S0582">
              <a:extLst>
                <a:ext uri="{FF2B5EF4-FFF2-40B4-BE49-F238E27FC236}">
                  <a16:creationId xmlns:a16="http://schemas.microsoft.com/office/drawing/2014/main" id="{F66E2FE2-2CE9-6B68-5A95-34B36EFC9FD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F05C53E6-9412-56A8-50D4-8E4FF4640EFC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Farewell Spit - Cape Farewell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5070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02DD01F-7CD0-4418-34FD-413A408A8A5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Farewell Spit - Wharariki Beach 1 - S0582">
              <a:extLst>
                <a:ext uri="{FF2B5EF4-FFF2-40B4-BE49-F238E27FC236}">
                  <a16:creationId xmlns:a16="http://schemas.microsoft.com/office/drawing/2014/main" id="{00F22948-4F07-1377-8846-D17F55FE5C7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716EAD9-16F9-53DC-9B1E-551F42E33E3B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Farewell Spit - </a:t>
              </a:r>
              <a:r>
                <a:rPr lang="en-US" sz="2400" dirty="0" err="1"/>
                <a:t>Wharariki</a:t>
              </a:r>
              <a:r>
                <a:rPr lang="en-US" sz="2400" dirty="0"/>
                <a:t> Beach 1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665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12C05A3-64AB-ECBA-D212-C21ACCF1EBF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Grafik 2" descr="Farewell Spit - Wharariki Beach 2 - S0582">
              <a:extLst>
                <a:ext uri="{FF2B5EF4-FFF2-40B4-BE49-F238E27FC236}">
                  <a16:creationId xmlns:a16="http://schemas.microsoft.com/office/drawing/2014/main" id="{3C495AA3-CA1C-9BF9-00FF-582FE22A674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68B5E894-0279-F127-EE6D-951728E66342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en-US" sz="2400" dirty="0"/>
                <a:t>Farewell Spit - </a:t>
              </a:r>
              <a:r>
                <a:rPr lang="en-US" sz="2400" dirty="0" err="1"/>
                <a:t>Wharariki</a:t>
              </a:r>
              <a:r>
                <a:rPr lang="en-US" sz="2400" dirty="0"/>
                <a:t> Beach 2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5448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76CD7A67EB694A981585A9F44BA3BD" ma:contentTypeVersion="28" ma:contentTypeDescription="Ein neues Dokument erstellen." ma:contentTypeScope="" ma:versionID="98b558a3bd9db7cbbac1b4660c356807">
  <xsd:schema xmlns:xsd="http://www.w3.org/2001/XMLSchema" xmlns:xs="http://www.w3.org/2001/XMLSchema" xmlns:p="http://schemas.microsoft.com/office/2006/metadata/properties" xmlns:ns2="5b244d18-b03e-4286-9a66-e8683e8205bc" xmlns:ns3="98b74d10-ad10-4285-8df9-b444dc3b9bee" targetNamespace="http://schemas.microsoft.com/office/2006/metadata/properties" ma:root="true" ma:fieldsID="87291391668359c6f93fbad6a7b1da30" ns2:_="" ns3:_="">
    <xsd:import namespace="5b244d18-b03e-4286-9a66-e8683e8205bc"/>
    <xsd:import namespace="98b74d10-ad10-4285-8df9-b444dc3b9bee"/>
    <xsd:element name="properties">
      <xsd:complexType>
        <xsd:sequence>
          <xsd:element name="documentManagement">
            <xsd:complexType>
              <xsd:all>
                <xsd:element ref="ns2:Dokumentart" minOccurs="0"/>
                <xsd:element ref="ns2:MediaServiceMetadata" minOccurs="0"/>
                <xsd:element ref="ns2:MediaServiceFastMetadata" minOccurs="0"/>
                <xsd:element ref="ns2:SUNR" minOccurs="0"/>
                <xsd:element ref="ns2:Statu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ver_x00f6_ffentlicht" minOccurs="0"/>
                <xsd:element ref="ns2:MediaServiceOCR" minOccurs="0"/>
                <xsd:element ref="ns2:MediaServiceLocation" minOccurs="0"/>
                <xsd:element ref="ns2:Thema" minOccurs="0"/>
                <xsd:element ref="ns2:Programmvers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44d18-b03e-4286-9a66-e8683e8205bc" elementFormDefault="qualified">
    <xsd:import namespace="http://schemas.microsoft.com/office/2006/documentManagement/types"/>
    <xsd:import namespace="http://schemas.microsoft.com/office/infopath/2007/PartnerControls"/>
    <xsd:element name="Dokumentart" ma:index="8" nillable="true" ma:displayName="Art" ma:description="Art der Schulungsunterlage" ma:format="Dropdown" ma:indexed="true" ma:internalName="Dokumentart">
      <xsd:simpleType>
        <xsd:restriction base="dms:Choice">
          <xsd:enumeration value="Anleitung"/>
          <xsd:enumeration value="Aufgabe"/>
          <xsd:enumeration value="Checkliste"/>
          <xsd:enumeration value="Erklärung"/>
          <xsd:enumeration value="Kurs"/>
          <xsd:enumeration value="Link"/>
          <xsd:enumeration value="Partnerübung"/>
          <xsd:enumeration value="Übungsdatei"/>
          <xsd:enumeration value="Kurzanleitung"/>
          <xsd:enumeration value="unklar"/>
          <xsd:enumeration value="Test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SUNR" ma:index="11" nillable="true" ma:displayName="SUNR" ma:default="S0" ma:description="Nummer der Schulungsunterlage" ma:format="Dropdown" ma:internalName="SUNR">
      <xsd:simpleType>
        <xsd:restriction base="dms:Text">
          <xsd:maxLength value="5"/>
        </xsd:restriction>
      </xsd:simpleType>
    </xsd:element>
    <xsd:element name="Status" ma:index="12" nillable="true" ma:displayName="Status" ma:default="offen" ma:format="Dropdown" ma:internalName="Status">
      <xsd:simpleType>
        <xsd:restriction base="dms:Choice">
          <xsd:enumeration value="offen"/>
          <xsd:enumeration value="in Bearbeitung"/>
          <xsd:enumeration value="fertig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ver_x00f6_ffentlicht" ma:index="17" nillable="true" ma:displayName="veröffentlicht" ma:default="nein" ma:format="Dropdown" ma:internalName="ver_x00f6_ffentlicht">
      <xsd:simpleType>
        <xsd:restriction base="dms:Choice">
          <xsd:enumeration value="ja"/>
          <xsd:enumeration value="nein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Thema" ma:index="20" nillable="true" ma:displayName="Thema" ma:format="Dropdown" ma:internalName="Them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ccess"/>
                    <xsd:enumeration value="Acrobat Reader"/>
                    <xsd:enumeration value="Bewerben"/>
                    <xsd:enumeration value="Chrome"/>
                    <xsd:enumeration value="E-Mail"/>
                    <xsd:enumeration value="Edge"/>
                    <xsd:enumeration value="EDV"/>
                    <xsd:enumeration value="Excel"/>
                    <xsd:enumeration value="Explorer"/>
                    <xsd:enumeration value="Firefox"/>
                    <xsd:enumeration value="Google"/>
                    <xsd:enumeration value="Internet"/>
                    <xsd:enumeration value="Internet Explorer"/>
                    <xsd:enumeration value="Java"/>
                    <xsd:enumeration value="Lexware"/>
                    <xsd:enumeration value="Lotus Notes"/>
                    <xsd:enumeration value="Office"/>
                    <xsd:enumeration value="OneNote"/>
                    <xsd:enumeration value="Outlook"/>
                    <xsd:enumeration value="Paint"/>
                    <xsd:enumeration value="PC-Grundlagen"/>
                    <xsd:enumeration value="PDF24"/>
                    <xsd:enumeration value="PDFCreator"/>
                    <xsd:enumeration value="PowerPoint"/>
                    <xsd:enumeration value="Teams"/>
                    <xsd:enumeration value="Windows"/>
                    <xsd:enumeration value="Webdesign"/>
                    <xsd:enumeration value="Word"/>
                    <xsd:enumeration value="WordPress"/>
                  </xsd:restriction>
                </xsd:simpleType>
              </xsd:element>
            </xsd:sequence>
          </xsd:extension>
        </xsd:complexContent>
      </xsd:complexType>
    </xsd:element>
    <xsd:element name="Programmversion" ma:index="21" nillable="true" ma:displayName="Programmversion" ma:format="Dropdown" ma:internalName="Programmversion">
      <xsd:simpleType>
        <xsd:restriction base="dms:Choice">
          <xsd:enumeration value="7"/>
          <xsd:enumeration value="10"/>
          <xsd:enumeration value="365"/>
          <xsd:enumeration value="2003"/>
          <xsd:enumeration value="2007"/>
          <xsd:enumeration value="2010"/>
          <xsd:enumeration value="2013"/>
          <xsd:enumeration value="2016"/>
          <xsd:enumeration value="2019"/>
          <xsd:enumeration value="XP"/>
          <xsd:enumeration value="2021"/>
        </xsd:restriction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7" nillable="true" ma:taxonomy="true" ma:internalName="lcf76f155ced4ddcb4097134ff3c332f" ma:taxonomyFieldName="MediaServiceImageTags" ma:displayName="Bildmarkierungen" ma:readOnly="false" ma:fieldId="{5cf76f15-5ced-4ddc-b409-7134ff3c332f}" ma:taxonomyMulti="true" ma:sspId="4b133565-fc19-44f0-82b4-f073525485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74d10-ad10-4285-8df9-b444dc3b9be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ac55de84-c191-49ef-9a90-9c2d7b883d28}" ma:internalName="TaxCatchAll" ma:showField="CatchAllData" ma:web="98b74d10-ad10-4285-8df9-b444dc3b9b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BABFD2-A8E5-4019-B270-43618B9FE1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ECF1F0-2428-4BA8-9382-2881E99501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44d18-b03e-4286-9a66-e8683e8205bc"/>
    <ds:schemaRef ds:uri="98b74d10-ad10-4285-8df9-b444dc3b9b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Breitbild</PresentationFormat>
  <Paragraphs>22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</vt:lpstr>
      <vt:lpstr>Neuseeland</vt:lpstr>
      <vt:lpstr>Rotorua</vt:lpstr>
      <vt:lpstr>PowerPoint-Präsentation</vt:lpstr>
      <vt:lpstr>PowerPoint-Präsentation</vt:lpstr>
      <vt:lpstr>Tongariro</vt:lpstr>
      <vt:lpstr>PowerPoint-Präsentation</vt:lpstr>
      <vt:lpstr>PowerPoint-Präsentation</vt:lpstr>
      <vt:lpstr>Coromandel</vt:lpstr>
      <vt:lpstr>PowerPoint-Präsentation</vt:lpstr>
      <vt:lpstr>PowerPoint-Präsentation</vt:lpstr>
      <vt:lpstr>Marlborough Sounds</vt:lpstr>
      <vt:lpstr>PowerPoint-Präsentation</vt:lpstr>
      <vt:lpstr>PowerPoint-Präsentation</vt:lpstr>
      <vt:lpstr>Nationalpark Abel Tasman</vt:lpstr>
      <vt:lpstr>PowerPoint-Präsentation</vt:lpstr>
      <vt:lpstr>PowerPoint-Präsentation</vt:lpstr>
      <vt:lpstr>PowerPoint-Präsentation</vt:lpstr>
      <vt:lpstr>Farewill Spit</vt:lpstr>
      <vt:lpstr>PowerPoint-Präsentation</vt:lpstr>
      <vt:lpstr>PowerPoint-Präsentation</vt:lpstr>
      <vt:lpstr>PowerPoint-Präsentation</vt:lpstr>
    </vt:vector>
  </TitlesOfParts>
  <Company>Wissenssprung - EDV-Schulungen und EDV-Schulungsunterlagen</Company>
  <LinksUpToDate>false</LinksUpToDate>
  <SharedDoc>false</SharedDoc>
  <HyperlinkBase>www.wissenssprung.de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Urlaubsfotos</dc:title>
  <dc:subject>PowerPoint 365 - Übergänge - Teil 1</dc:subject>
  <dc:creator>Peter Kynast</dc:creator>
  <cp:keywords>PowerPoint 365</cp:keywords>
  <cp:lastModifiedBy>Robert Meyer</cp:lastModifiedBy>
  <cp:revision>3</cp:revision>
  <dcterms:created xsi:type="dcterms:W3CDTF">2024-01-24T09:27:40Z</dcterms:created>
  <dcterms:modified xsi:type="dcterms:W3CDTF">2024-03-19T08:26:46Z</dcterms:modified>
  <cp:category>PowerPoint 365</cp:category>
</cp:coreProperties>
</file>